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3" r:id="rId4"/>
    <p:sldId id="258" r:id="rId5"/>
    <p:sldId id="265" r:id="rId6"/>
    <p:sldId id="259" r:id="rId7"/>
    <p:sldId id="261" r:id="rId8"/>
    <p:sldId id="260" r:id="rId9"/>
    <p:sldId id="266" r:id="rId10"/>
    <p:sldId id="270" r:id="rId11"/>
    <p:sldId id="271" r:id="rId12"/>
    <p:sldId id="273" r:id="rId13"/>
    <p:sldId id="272" r:id="rId14"/>
    <p:sldId id="268" r:id="rId15"/>
    <p:sldId id="275" r:id="rId16"/>
    <p:sldId id="274" r:id="rId17"/>
    <p:sldId id="262" r:id="rId18"/>
    <p:sldId id="26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634F83-C638-4459-8D3C-8638EE5F7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986" y="1380068"/>
            <a:ext cx="9470037" cy="3609182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Применение ИКТ в работе с дошкольниками инструктора по физической культуре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799EE7-CE91-43FD-A1B5-C10804B38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5377" y="5575177"/>
            <a:ext cx="7602642" cy="1016492"/>
          </a:xfrm>
        </p:spPr>
        <p:txBody>
          <a:bodyPr/>
          <a:lstStyle/>
          <a:p>
            <a:r>
              <a:rPr lang="ru-RU" dirty="0"/>
              <a:t>Выполнила: Инструктор по физической культуре  </a:t>
            </a:r>
          </a:p>
          <a:p>
            <a:r>
              <a:rPr lang="ru-RU" dirty="0"/>
              <a:t>Зюзина Наталья Александровна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F6162-8814-468C-AAF8-B7C9BD3242FB}"/>
              </a:ext>
            </a:extLst>
          </p:cNvPr>
          <p:cNvSpPr txBox="1"/>
          <p:nvPr/>
        </p:nvSpPr>
        <p:spPr>
          <a:xfrm>
            <a:off x="3630967" y="266330"/>
            <a:ext cx="77146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Муниципальное бюджетное образовательное учреждение Детский сад общеразвивающего вида №25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7590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BD03EE-801F-4C21-A051-0DE0B5C23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08" y="-62144"/>
            <a:ext cx="11031983" cy="6738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8AF349-BCC6-409E-9558-0941CE745410}"/>
              </a:ext>
            </a:extLst>
          </p:cNvPr>
          <p:cNvSpPr txBox="1"/>
          <p:nvPr/>
        </p:nvSpPr>
        <p:spPr>
          <a:xfrm>
            <a:off x="852256" y="1145219"/>
            <a:ext cx="4136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Зарядка с видеороликом</a:t>
            </a:r>
          </a:p>
        </p:txBody>
      </p:sp>
    </p:spTree>
    <p:extLst>
      <p:ext uri="{BB962C8B-B14F-4D97-AF65-F5344CB8AC3E}">
        <p14:creationId xmlns:p14="http://schemas.microsoft.com/office/powerpoint/2010/main" val="1968963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2775F-FBBC-411E-B661-FD55A386717F}"/>
              </a:ext>
            </a:extLst>
          </p:cNvPr>
          <p:cNvSpPr txBox="1"/>
          <p:nvPr/>
        </p:nvSpPr>
        <p:spPr>
          <a:xfrm>
            <a:off x="1642369" y="257452"/>
            <a:ext cx="2805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Пальчиковая гимнастика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C7FDCF-A65C-49CF-9DC1-03279E0F3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69727" y="1087514"/>
            <a:ext cx="6498455" cy="48383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2381E7-E99F-4F89-8B04-442AED18C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41" y="727969"/>
            <a:ext cx="5675789" cy="595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64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C12E47-2290-4040-BE3A-1D03EE239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13" y="75460"/>
            <a:ext cx="10413507" cy="67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30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447A1D-CBF6-448B-A501-0A2C30165004}"/>
              </a:ext>
            </a:extLst>
          </p:cNvPr>
          <p:cNvSpPr txBox="1"/>
          <p:nvPr/>
        </p:nvSpPr>
        <p:spPr>
          <a:xfrm flipH="1">
            <a:off x="8646849" y="946841"/>
            <a:ext cx="3447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Дыхательная гимнастика во время физкультурных занятиях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08D40E-1500-40AC-8E07-3A0219291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4" y="71021"/>
            <a:ext cx="7812350" cy="744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59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50F18F-29C7-4DBA-96BC-CDD27327B9E4}"/>
              </a:ext>
            </a:extLst>
          </p:cNvPr>
          <p:cNvSpPr txBox="1"/>
          <p:nvPr/>
        </p:nvSpPr>
        <p:spPr>
          <a:xfrm>
            <a:off x="553966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A36F33-741C-40CE-B3D5-A5B6D3C6D384}"/>
              </a:ext>
            </a:extLst>
          </p:cNvPr>
          <p:cNvSpPr txBox="1"/>
          <p:nvPr/>
        </p:nvSpPr>
        <p:spPr>
          <a:xfrm flipH="1">
            <a:off x="0" y="363984"/>
            <a:ext cx="47939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ОРУ физкультурного занятия под музыку</a:t>
            </a:r>
          </a:p>
          <a:p>
            <a:r>
              <a:rPr lang="ru-RU" sz="1400" dirty="0"/>
              <a:t>«Музыка, обладающая исключительной силой эмоционального воздействия, оказывает благотворное влияние на повышение качества движения. Она способствует выразительности, четкости, координации движений; эмоциональному переживанию музыкальных образов; развитию слуха», - писала А. В. </a:t>
            </a:r>
            <a:r>
              <a:rPr lang="ru-RU" sz="1400" dirty="0" err="1"/>
              <a:t>Кенеман</a:t>
            </a:r>
            <a:r>
              <a:rPr lang="ru-RU" sz="1400" dirty="0"/>
              <a:t> 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04C9AD-7C67-4E11-8146-2C2C903A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926" y="142043"/>
            <a:ext cx="7173157" cy="680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48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D336F0-49E8-4784-A6AA-897360F81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470" y="1143000"/>
            <a:ext cx="8788893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5A7DD7-601E-47CD-AD8D-02718634B958}"/>
              </a:ext>
            </a:extLst>
          </p:cNvPr>
          <p:cNvSpPr txBox="1"/>
          <p:nvPr/>
        </p:nvSpPr>
        <p:spPr>
          <a:xfrm>
            <a:off x="3244787" y="257453"/>
            <a:ext cx="5424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Подвижная игра «У Медведя во бору». С использованием ИКТ</a:t>
            </a:r>
          </a:p>
        </p:txBody>
      </p:sp>
    </p:spTree>
    <p:extLst>
      <p:ext uri="{BB962C8B-B14F-4D97-AF65-F5344CB8AC3E}">
        <p14:creationId xmlns:p14="http://schemas.microsoft.com/office/powerpoint/2010/main" val="994459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327F28-C9AB-4A31-927F-5641F3EC6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019" y="0"/>
            <a:ext cx="8433786" cy="664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33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D41EA3-8081-4B7B-BB8B-5D334BABC5CF}"/>
              </a:ext>
            </a:extLst>
          </p:cNvPr>
          <p:cNvSpPr txBox="1"/>
          <p:nvPr/>
        </p:nvSpPr>
        <p:spPr>
          <a:xfrm>
            <a:off x="2521258" y="976544"/>
            <a:ext cx="902859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sz="2800" dirty="0"/>
              <a:t>Использование средств информационных технологий позволяет сделать процесс обучения и развития ребёнка достаточно эффективным, открывает новые возможности физического образования не только для ребёнка, но и для инструктора по физической культуре.</a:t>
            </a:r>
          </a:p>
          <a:p>
            <a:endParaRPr lang="ru-RU" sz="2800" dirty="0"/>
          </a:p>
          <a:p>
            <a:r>
              <a:rPr lang="ru-RU" sz="2800" dirty="0"/>
              <a:t>Благодаря использованию современных информационно-коммуникативных  технологий в непосредственно образовательной деятельности,  занятие становится более ярким, насыщенным и интересным.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3737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D4555-3D7D-4E16-A95D-51568B9D4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84339"/>
            <a:ext cx="10018713" cy="830062"/>
          </a:xfrm>
        </p:spPr>
        <p:txBody>
          <a:bodyPr>
            <a:normAutofit/>
          </a:bodyPr>
          <a:lstStyle/>
          <a:p>
            <a:r>
              <a:rPr lang="ru-RU" sz="2400" dirty="0"/>
              <a:t>Без физкультуры нам нельзя, желаю всем здоровья Я!)))))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3C6433D-A7EC-4C59-8EC8-524E7B65D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7162" y="914402"/>
            <a:ext cx="9534618" cy="5943598"/>
          </a:xfrm>
        </p:spPr>
      </p:pic>
    </p:spTree>
    <p:extLst>
      <p:ext uri="{BB962C8B-B14F-4D97-AF65-F5344CB8AC3E}">
        <p14:creationId xmlns:p14="http://schemas.microsoft.com/office/powerpoint/2010/main" val="1137473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542DD4-C0E9-47EB-9410-66F7DBE75319}"/>
              </a:ext>
            </a:extLst>
          </p:cNvPr>
          <p:cNvSpPr txBox="1"/>
          <p:nvPr/>
        </p:nvSpPr>
        <p:spPr>
          <a:xfrm>
            <a:off x="2050742" y="1020932"/>
            <a:ext cx="86734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Информационно-коммуникационные технологии (ИКТ).</a:t>
            </a:r>
            <a:r>
              <a:rPr lang="ru-RU" sz="2800" dirty="0"/>
              <a:t> ИКТ-это обобщающее понятие, описывающее различные устройства, механизмы, способы, алгоритмы хранения и воспроизведения информации.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AECF68-0BBB-40B0-B9C5-81B2EDDB2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949" y="2906638"/>
            <a:ext cx="4472866" cy="38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20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0B1C80-8BE1-435B-A197-EB1524E544FA}"/>
              </a:ext>
            </a:extLst>
          </p:cNvPr>
          <p:cNvSpPr txBox="1"/>
          <p:nvPr/>
        </p:nvSpPr>
        <p:spPr>
          <a:xfrm>
            <a:off x="2947387" y="852255"/>
            <a:ext cx="803429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Средства ИКТ в детском саду: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Компьютер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Мультимедийный проектор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Принтер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Фотоаппарат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Видеокамера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Магнитофон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D55847-E8A9-4D9E-B0EB-D95B90C04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5" y="3305820"/>
            <a:ext cx="4740676" cy="355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13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9D169-736C-4992-87C2-111E8DBF8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Использование информационно-коммуникативных технологий в детском саду-актуальная проблема современного дошкольного воспитания.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915D28-5E75-4E21-8F99-A4FBB04FCC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9239913" cy="3124201"/>
          </a:xfrm>
        </p:spPr>
        <p:txBody>
          <a:bodyPr>
            <a:noAutofit/>
          </a:bodyPr>
          <a:lstStyle/>
          <a:p>
            <a:r>
              <a:rPr lang="ru-RU" sz="2400" dirty="0"/>
              <a:t>Использование ИКТ выводит усвоение детьми полученных знаний на более высокий уровень.</a:t>
            </a:r>
          </a:p>
          <a:p>
            <a:r>
              <a:rPr lang="ru-RU" sz="2400" dirty="0"/>
              <a:t>ИКТ являются неотъемлемой частью процесса воспитания и обучения дошкольников.</a:t>
            </a:r>
          </a:p>
          <a:p>
            <a:r>
              <a:rPr lang="ru-RU" sz="2400" dirty="0"/>
              <a:t>Использование информационных технологий в образовании дает возможность существенно обогатить, качественно обновить </a:t>
            </a:r>
            <a:r>
              <a:rPr lang="ru-RU" sz="2400" dirty="0" err="1"/>
              <a:t>воспитательно</a:t>
            </a:r>
            <a:r>
              <a:rPr lang="ru-RU" sz="2400" dirty="0"/>
              <a:t>-образовательный процесс в ДОУ и повысить его эффективность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23E26F-F13F-465D-98D6-00AD85E03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13830078" y="2666999"/>
            <a:ext cx="45719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8967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456DD-3BF3-4F6D-BFC3-D0753CF9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2897" y="-727969"/>
            <a:ext cx="4882719" cy="30184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6F7FBD-32A9-4D45-9AD8-8F9C1A6EA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021" y="161131"/>
            <a:ext cx="5734975" cy="3628303"/>
          </a:xfrm>
        </p:spPr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</a:rPr>
              <a:t>Что нам дают обычные занятия физической культурой?</a:t>
            </a:r>
          </a:p>
          <a:p>
            <a:r>
              <a:rPr lang="ru-RU" sz="2000" dirty="0"/>
              <a:t>Они направлены на развитие двигательных умений и навыков.</a:t>
            </a:r>
          </a:p>
          <a:p>
            <a:r>
              <a:rPr lang="ru-RU" sz="2000" dirty="0"/>
              <a:t>Улучшение обмена веществ и кровообращения, обеспечивает нормальное развитие всех систем органов.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4C33E05-9BAD-4FE4-85B6-CEB4D5D6D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6007" y="275208"/>
            <a:ext cx="5131294" cy="2343705"/>
          </a:xfrm>
        </p:spPr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</a:rPr>
              <a:t>Что нам дает ИКТ?</a:t>
            </a:r>
          </a:p>
          <a:p>
            <a:r>
              <a:rPr lang="ru-RU" sz="2000" dirty="0"/>
              <a:t>Развитие психофизических функций</a:t>
            </a:r>
          </a:p>
          <a:p>
            <a:r>
              <a:rPr lang="ru-RU" sz="2000" dirty="0"/>
              <a:t> оптико-пространственная ориентация</a:t>
            </a:r>
          </a:p>
          <a:p>
            <a:r>
              <a:rPr lang="ru-RU" sz="2000" dirty="0"/>
              <a:t>Зрительно-моторная координация.</a:t>
            </a: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B2CBF6-6C72-4B03-8430-93E37B545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98" y="3068565"/>
            <a:ext cx="5646197" cy="36283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D7D197-4684-4225-9D14-3CDB765CA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184" y="2309523"/>
            <a:ext cx="6110796" cy="448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0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E212D2-0270-44AF-A7A2-FF2F25F08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28727"/>
            <a:ext cx="10018713" cy="938074"/>
          </a:xfrm>
        </p:spPr>
        <p:txBody>
          <a:bodyPr>
            <a:normAutofit/>
          </a:bodyPr>
          <a:lstStyle/>
          <a:p>
            <a:r>
              <a:rPr lang="ru-RU" sz="2000" b="1" dirty="0"/>
              <a:t>Классификация ИКТ-технологий в ДОУ: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52E70D-766B-49D9-9EF4-35EBDBFEF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05" y="230819"/>
            <a:ext cx="4270159" cy="3915053"/>
          </a:xfrm>
        </p:spPr>
        <p:txBody>
          <a:bodyPr/>
          <a:lstStyle/>
          <a:p>
            <a:r>
              <a:rPr lang="ru-RU" dirty="0"/>
              <a:t>Обучающие</a:t>
            </a:r>
          </a:p>
          <a:p>
            <a:r>
              <a:rPr lang="ru-RU" dirty="0"/>
              <a:t>Тренажеры</a:t>
            </a:r>
          </a:p>
          <a:p>
            <a:r>
              <a:rPr lang="ru-RU" dirty="0"/>
              <a:t>Демонстрация</a:t>
            </a:r>
          </a:p>
          <a:p>
            <a:r>
              <a:rPr lang="ru-RU" dirty="0"/>
              <a:t>Справочные и информационно-поисковые.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916F6C-3733-464C-B822-9CCCD697C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046" y="1179155"/>
            <a:ext cx="5808954" cy="555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17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B75754-A1C0-46F0-9F08-8A71BE4F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59798"/>
            <a:ext cx="10018713" cy="1085295"/>
          </a:xfrm>
        </p:spPr>
        <p:txBody>
          <a:bodyPr>
            <a:normAutofit/>
          </a:bodyPr>
          <a:lstStyle/>
          <a:p>
            <a:r>
              <a:rPr lang="ru-RU" sz="2000" b="1" dirty="0"/>
              <a:t>При планировании ООД или других мероприятий использую: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96BC33-8A66-4A21-979E-6ACD2E8DA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32" y="932155"/>
            <a:ext cx="5752731" cy="2496845"/>
          </a:xfrm>
        </p:spPr>
        <p:txBody>
          <a:bodyPr>
            <a:normAutofit/>
          </a:bodyPr>
          <a:lstStyle/>
          <a:p>
            <a:r>
              <a:rPr lang="ru-RU" sz="1800" dirty="0"/>
              <a:t>Фото</a:t>
            </a:r>
          </a:p>
          <a:p>
            <a:r>
              <a:rPr lang="ru-RU" sz="1800" dirty="0"/>
              <a:t>Видеоролики</a:t>
            </a:r>
          </a:p>
          <a:p>
            <a:r>
              <a:rPr lang="ru-RU" sz="1800" dirty="0"/>
              <a:t>Аудио, видео-фрагменты мультфильмов.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B330C8-3362-41AA-81F3-073E65B5E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911" y="932155"/>
            <a:ext cx="6374167" cy="628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92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6A8885-F874-4D75-88E8-CCC280E3B1CF}"/>
              </a:ext>
            </a:extLst>
          </p:cNvPr>
          <p:cNvSpPr txBox="1"/>
          <p:nvPr/>
        </p:nvSpPr>
        <p:spPr>
          <a:xfrm>
            <a:off x="1890943" y="195309"/>
            <a:ext cx="8105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Составляю планирование в электронном виде, оформляю диагностику физической подготовленности детей в виде схем, диаграмм, оформляю картотеки игр и комплексов утренней гимнастики всех возрастных групп.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A185A1-BF47-484B-AD9C-AFC85245E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03" y="1633492"/>
            <a:ext cx="5575686" cy="48871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516F93-22D3-4E05-8C8E-6A1069AE6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968" y="1633493"/>
            <a:ext cx="5273336" cy="476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00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CC7FE1-F1C5-4F31-9611-E2E3EC1D7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28728"/>
            <a:ext cx="10018713" cy="1371598"/>
          </a:xfrm>
        </p:spPr>
        <p:txBody>
          <a:bodyPr>
            <a:normAutofit/>
          </a:bodyPr>
          <a:lstStyle/>
          <a:p>
            <a:r>
              <a:rPr lang="ru-RU" sz="2800" dirty="0"/>
              <a:t>В работе использую следующие </a:t>
            </a:r>
            <a:r>
              <a:rPr lang="ru-RU" sz="2800" dirty="0" err="1"/>
              <a:t>здоровьесберегающие</a:t>
            </a:r>
            <a:r>
              <a:rPr lang="ru-RU" sz="2800" dirty="0"/>
              <a:t> технологии соблюдая  нормы СанПин.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EF9818-99C3-4DCC-B5FF-60791161D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747" y="2871924"/>
            <a:ext cx="5024762" cy="4085949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D6A1C60E-350F-4234-8529-6FDC6992E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172" y="1500326"/>
            <a:ext cx="10934852" cy="2379216"/>
          </a:xfrm>
        </p:spPr>
        <p:txBody>
          <a:bodyPr>
            <a:normAutofit/>
          </a:bodyPr>
          <a:lstStyle/>
          <a:p>
            <a:r>
              <a:rPr lang="ru-RU" dirty="0"/>
              <a:t> Провожу утреннюю гимнастику с наглядным сопровождением  видеороликом. </a:t>
            </a:r>
          </a:p>
          <a:p>
            <a:r>
              <a:rPr lang="ru-RU" dirty="0"/>
              <a:t>Пальчиковая гимнастика</a:t>
            </a:r>
          </a:p>
          <a:p>
            <a:r>
              <a:rPr lang="ru-RU" dirty="0"/>
              <a:t>Дыхательная гимнастика во время физкультурных занятиях</a:t>
            </a:r>
          </a:p>
          <a:p>
            <a:r>
              <a:rPr lang="ru-RU" dirty="0"/>
              <a:t>Подвижные игры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50305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313</TotalTime>
  <Words>387</Words>
  <Application>Microsoft Office PowerPoint</Application>
  <PresentationFormat>Широкоэкранный</PresentationFormat>
  <Paragraphs>50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Corbel</vt:lpstr>
      <vt:lpstr>Times New Roman</vt:lpstr>
      <vt:lpstr>Параллакс</vt:lpstr>
      <vt:lpstr>         Применение ИКТ в работе с дошкольниками инструктора по физической культуре </vt:lpstr>
      <vt:lpstr>Презентация PowerPoint</vt:lpstr>
      <vt:lpstr>Презентация PowerPoint</vt:lpstr>
      <vt:lpstr>Использование информационно-коммуникативных технологий в детском саду-актуальная проблема современного дошкольного воспитания.</vt:lpstr>
      <vt:lpstr>Презентация PowerPoint</vt:lpstr>
      <vt:lpstr>Классификация ИКТ-технологий в ДОУ:</vt:lpstr>
      <vt:lpstr>При планировании ООД или других мероприятий использую:</vt:lpstr>
      <vt:lpstr>Презентация PowerPoint</vt:lpstr>
      <vt:lpstr>В работе использую следующие здоровьесберегающие технологии соблюдая  нормы СанПин.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Без физкультуры нам нельзя, желаю всем здоровья Я!)))))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ИКТ в работе с дошкольниками инструктора по физической культуре</dc:title>
  <dc:creator>User</dc:creator>
  <cp:lastModifiedBy>User</cp:lastModifiedBy>
  <cp:revision>31</cp:revision>
  <dcterms:created xsi:type="dcterms:W3CDTF">2020-12-11T17:20:04Z</dcterms:created>
  <dcterms:modified xsi:type="dcterms:W3CDTF">2020-12-14T13:46:56Z</dcterms:modified>
</cp:coreProperties>
</file>